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Lst>
  <p:sldSz cx="7559675" cy="10439400"/>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0A15"/>
    <a:srgbClr val="A53010"/>
    <a:srgbClr val="DCD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3048" y="66"/>
      </p:cViewPr>
      <p:guideLst>
        <p:guide orient="horz" pos="328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605866" y="3827782"/>
            <a:ext cx="5456831" cy="3444456"/>
          </a:xfrm>
        </p:spPr>
        <p:txBody>
          <a:bodyPr anchor="b">
            <a:normAutofit/>
          </a:bodyPr>
          <a:lstStyle>
            <a:lvl1pPr>
              <a:defRPr sz="4464"/>
            </a:lvl1pPr>
          </a:lstStyle>
          <a:p>
            <a:r>
              <a:rPr lang="fr-FR"/>
              <a:t>Modifiez le style du titre</a:t>
            </a:r>
            <a:endParaRPr lang="en-US" dirty="0"/>
          </a:p>
        </p:txBody>
      </p:sp>
      <p:sp>
        <p:nvSpPr>
          <p:cNvPr id="3" name="Subtitle 2"/>
          <p:cNvSpPr>
            <a:spLocks noGrp="1"/>
          </p:cNvSpPr>
          <p:nvPr>
            <p:ph type="subTitle" idx="1"/>
          </p:nvPr>
        </p:nvSpPr>
        <p:spPr>
          <a:xfrm>
            <a:off x="1605866" y="7272235"/>
            <a:ext cx="5456831" cy="1714453"/>
          </a:xfrm>
        </p:spPr>
        <p:txBody>
          <a:bodyPr anchor="t"/>
          <a:lstStyle>
            <a:lvl1pPr marL="0" indent="0" algn="l">
              <a:buNone/>
              <a:defRPr>
                <a:solidFill>
                  <a:schemeClr val="tx1">
                    <a:lumMod val="65000"/>
                    <a:lumOff val="35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26223" y="6577764"/>
            <a:ext cx="1153688" cy="1190044"/>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49986" y="6894969"/>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7755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605865" y="927946"/>
            <a:ext cx="5449832" cy="4744828"/>
          </a:xfrm>
        </p:spPr>
        <p:txBody>
          <a:bodyPr anchor="ctr">
            <a:normAutofit/>
          </a:bodyPr>
          <a:lstStyle>
            <a:lvl1pPr algn="l">
              <a:defRPr sz="3968" b="0" cap="none"/>
            </a:lvl1pPr>
          </a:lstStyle>
          <a:p>
            <a:r>
              <a:rPr lang="fr-FR"/>
              <a:t>Modifiez le style du titre</a:t>
            </a:r>
            <a:endParaRPr lang="en-US" dirty="0"/>
          </a:p>
        </p:txBody>
      </p:sp>
      <p:sp>
        <p:nvSpPr>
          <p:cNvPr id="3" name="Text Placeholder 2"/>
          <p:cNvSpPr>
            <a:spLocks noGrp="1"/>
          </p:cNvSpPr>
          <p:nvPr>
            <p:ph type="body" idx="1"/>
          </p:nvPr>
        </p:nvSpPr>
        <p:spPr>
          <a:xfrm>
            <a:off x="1605865" y="6627825"/>
            <a:ext cx="5449832" cy="2368371"/>
          </a:xfrm>
        </p:spPr>
        <p:txBody>
          <a:bodyPr anchor="ctr">
            <a:normAutofit/>
          </a:bodyPr>
          <a:lstStyle>
            <a:lvl1pPr marL="0" indent="0" algn="l">
              <a:buNone/>
              <a:defRPr sz="1488">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4820158"/>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4938303"/>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124017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09001" y="927947"/>
            <a:ext cx="5051016" cy="4407747"/>
          </a:xfrm>
        </p:spPr>
        <p:txBody>
          <a:bodyPr anchor="ctr">
            <a:normAutofit/>
          </a:bodyPr>
          <a:lstStyle>
            <a:lvl1pPr algn="l">
              <a:defRPr sz="3968" b="0" cap="none"/>
            </a:lvl1pPr>
          </a:lstStyle>
          <a:p>
            <a:r>
              <a:rPr lang="fr-FR"/>
              <a:t>Modifiez le style du titre</a:t>
            </a:r>
            <a:endParaRPr lang="en-US" dirty="0"/>
          </a:p>
        </p:txBody>
      </p:sp>
      <p:sp>
        <p:nvSpPr>
          <p:cNvPr id="13" name="Text Placeholder 9"/>
          <p:cNvSpPr>
            <a:spLocks noGrp="1"/>
          </p:cNvSpPr>
          <p:nvPr>
            <p:ph type="body" sz="quarter" idx="13"/>
          </p:nvPr>
        </p:nvSpPr>
        <p:spPr>
          <a:xfrm>
            <a:off x="1997371" y="5335693"/>
            <a:ext cx="4674273" cy="579967"/>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605865" y="6627825"/>
            <a:ext cx="5449832" cy="2368371"/>
          </a:xfrm>
        </p:spPr>
        <p:txBody>
          <a:bodyPr anchor="ctr">
            <a:normAutofit/>
          </a:bodyPr>
          <a:lstStyle>
            <a:lvl1pPr marL="0" indent="0" algn="l">
              <a:buNone/>
              <a:defRPr sz="1488">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48" y="4820158"/>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4938303"/>
            <a:ext cx="483622" cy="555801"/>
          </a:xfrm>
        </p:spPr>
        <p:txBody>
          <a:bodyPr/>
          <a:lstStyle/>
          <a:p>
            <a:fld id="{C8FF4C27-B633-43A7-8B84-3D4A32A7F03F}" type="slidenum">
              <a:rPr lang="fr-FR" smtClean="0"/>
              <a:pPr/>
              <a:t>‹N°›</a:t>
            </a:fld>
            <a:endParaRPr lang="fr-FR"/>
          </a:p>
        </p:txBody>
      </p:sp>
      <p:sp>
        <p:nvSpPr>
          <p:cNvPr id="14" name="TextBox 13"/>
          <p:cNvSpPr txBox="1"/>
          <p:nvPr/>
        </p:nvSpPr>
        <p:spPr>
          <a:xfrm>
            <a:off x="1495001" y="986408"/>
            <a:ext cx="378082" cy="890159"/>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
        <p:nvSpPr>
          <p:cNvPr id="15" name="TextBox 14"/>
          <p:cNvSpPr txBox="1"/>
          <p:nvPr/>
        </p:nvSpPr>
        <p:spPr>
          <a:xfrm>
            <a:off x="6754048" y="4422521"/>
            <a:ext cx="378082" cy="890159"/>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1599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605865" y="3711789"/>
            <a:ext cx="5449832" cy="4147820"/>
          </a:xfrm>
        </p:spPr>
        <p:txBody>
          <a:bodyPr anchor="b">
            <a:normAutofit/>
          </a:bodyPr>
          <a:lstStyle>
            <a:lvl1pPr algn="l">
              <a:defRPr sz="3968" b="0"/>
            </a:lvl1pPr>
          </a:lstStyle>
          <a:p>
            <a:r>
              <a:rPr lang="fr-FR"/>
              <a:t>Modifiez le style du titre</a:t>
            </a:r>
            <a:endParaRPr lang="en-US" dirty="0"/>
          </a:p>
        </p:txBody>
      </p:sp>
      <p:sp>
        <p:nvSpPr>
          <p:cNvPr id="4" name="Text Placeholder 3"/>
          <p:cNvSpPr>
            <a:spLocks noGrp="1"/>
          </p:cNvSpPr>
          <p:nvPr>
            <p:ph type="body" sz="half" idx="2"/>
          </p:nvPr>
        </p:nvSpPr>
        <p:spPr>
          <a:xfrm>
            <a:off x="1605865" y="7887547"/>
            <a:ext cx="5449832" cy="11106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8" y="747511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585368"/>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03204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1809001" y="927947"/>
            <a:ext cx="5051016" cy="4407747"/>
          </a:xfrm>
        </p:spPr>
        <p:txBody>
          <a:bodyPr anchor="ctr">
            <a:normAutofit/>
          </a:bodyPr>
          <a:lstStyle>
            <a:lvl1pPr algn="l">
              <a:defRPr sz="3968" b="0" cap="none"/>
            </a:lvl1pPr>
          </a:lstStyle>
          <a:p>
            <a:r>
              <a:rPr lang="fr-FR"/>
              <a:t>Modifiez le style du titre</a:t>
            </a:r>
            <a:endParaRPr lang="en-US" dirty="0"/>
          </a:p>
        </p:txBody>
      </p:sp>
      <p:sp>
        <p:nvSpPr>
          <p:cNvPr id="21" name="Text Placeholder 9"/>
          <p:cNvSpPr>
            <a:spLocks noGrp="1"/>
          </p:cNvSpPr>
          <p:nvPr>
            <p:ph type="body" sz="quarter" idx="13"/>
          </p:nvPr>
        </p:nvSpPr>
        <p:spPr>
          <a:xfrm>
            <a:off x="1605864" y="6611620"/>
            <a:ext cx="5529453" cy="12759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605864" y="7887547"/>
            <a:ext cx="5529453" cy="11106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48" y="747511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585368"/>
            <a:ext cx="483622" cy="555801"/>
          </a:xfrm>
        </p:spPr>
        <p:txBody>
          <a:bodyPr/>
          <a:lstStyle/>
          <a:p>
            <a:fld id="{C8FF4C27-B633-43A7-8B84-3D4A32A7F03F}" type="slidenum">
              <a:rPr lang="fr-FR" smtClean="0"/>
              <a:pPr/>
              <a:t>‹N°›</a:t>
            </a:fld>
            <a:endParaRPr lang="fr-FR"/>
          </a:p>
        </p:txBody>
      </p:sp>
      <p:sp>
        <p:nvSpPr>
          <p:cNvPr id="11" name="TextBox 10"/>
          <p:cNvSpPr txBox="1"/>
          <p:nvPr/>
        </p:nvSpPr>
        <p:spPr>
          <a:xfrm>
            <a:off x="1495001" y="986408"/>
            <a:ext cx="378082" cy="890159"/>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
        <p:nvSpPr>
          <p:cNvPr id="12" name="TextBox 11"/>
          <p:cNvSpPr txBox="1"/>
          <p:nvPr/>
        </p:nvSpPr>
        <p:spPr>
          <a:xfrm>
            <a:off x="6754048" y="4422521"/>
            <a:ext cx="378082" cy="890159"/>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0408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605866" y="955053"/>
            <a:ext cx="5449831" cy="4384030"/>
          </a:xfrm>
        </p:spPr>
        <p:txBody>
          <a:bodyPr anchor="ctr">
            <a:normAutofit/>
          </a:bodyPr>
          <a:lstStyle>
            <a:lvl1pPr algn="l">
              <a:defRPr sz="3968" b="0"/>
            </a:lvl1pPr>
          </a:lstStyle>
          <a:p>
            <a:r>
              <a:rPr lang="fr-FR"/>
              <a:t>Modifiez le style du titre</a:t>
            </a:r>
            <a:endParaRPr lang="en-US" dirty="0"/>
          </a:p>
        </p:txBody>
      </p:sp>
      <p:sp>
        <p:nvSpPr>
          <p:cNvPr id="21" name="Text Placeholder 9"/>
          <p:cNvSpPr>
            <a:spLocks noGrp="1"/>
          </p:cNvSpPr>
          <p:nvPr>
            <p:ph type="body" sz="quarter" idx="13"/>
          </p:nvPr>
        </p:nvSpPr>
        <p:spPr>
          <a:xfrm>
            <a:off x="1605865" y="6611620"/>
            <a:ext cx="5449832" cy="12759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605865" y="7887547"/>
            <a:ext cx="5449832" cy="111064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747511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585368"/>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932138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48356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86733" y="955052"/>
            <a:ext cx="1369184" cy="8043144"/>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605866" y="955052"/>
            <a:ext cx="3899175" cy="80431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363424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608168" y="950034"/>
            <a:ext cx="5447529" cy="1949799"/>
          </a:xfrm>
        </p:spPr>
        <p:txBody>
          <a:bodyPr/>
          <a:lstStyle/>
          <a:p>
            <a:r>
              <a:rPr lang="fr-FR"/>
              <a:t>Modifiez le style du titre</a:t>
            </a:r>
            <a:endParaRPr lang="en-US" dirty="0"/>
          </a:p>
        </p:txBody>
      </p:sp>
      <p:sp>
        <p:nvSpPr>
          <p:cNvPr id="3" name="Content Placeholder 2"/>
          <p:cNvSpPr>
            <a:spLocks noGrp="1"/>
          </p:cNvSpPr>
          <p:nvPr>
            <p:ph idx="1"/>
          </p:nvPr>
        </p:nvSpPr>
        <p:spPr>
          <a:xfrm>
            <a:off x="1605865" y="3247813"/>
            <a:ext cx="5449832" cy="575038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84930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605865" y="3157944"/>
            <a:ext cx="5449832" cy="2235840"/>
          </a:xfrm>
        </p:spPr>
        <p:txBody>
          <a:bodyPr anchor="b"/>
          <a:lstStyle>
            <a:lvl1pPr algn="l">
              <a:defRPr sz="3307" b="0" cap="none"/>
            </a:lvl1pPr>
          </a:lstStyle>
          <a:p>
            <a:r>
              <a:rPr lang="fr-FR"/>
              <a:t>Modifiez le style du titre</a:t>
            </a:r>
            <a:endParaRPr lang="en-US" dirty="0"/>
          </a:p>
        </p:txBody>
      </p:sp>
      <p:sp>
        <p:nvSpPr>
          <p:cNvPr id="3" name="Text Placeholder 2"/>
          <p:cNvSpPr>
            <a:spLocks noGrp="1"/>
          </p:cNvSpPr>
          <p:nvPr>
            <p:ph type="body" idx="1"/>
          </p:nvPr>
        </p:nvSpPr>
        <p:spPr>
          <a:xfrm>
            <a:off x="1605865" y="5451687"/>
            <a:ext cx="5449832" cy="1309720"/>
          </a:xfrm>
        </p:spPr>
        <p:txBody>
          <a:bodyPr anchor="t"/>
          <a:lstStyle>
            <a:lvl1pPr marL="0" indent="0" algn="l">
              <a:buNone/>
              <a:defRPr sz="1653">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8" y="4820158"/>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4938303"/>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120203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605866" y="3252542"/>
            <a:ext cx="2643514" cy="5734815"/>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2545" y="3252542"/>
            <a:ext cx="2643152" cy="5734815"/>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422651" y="1199182"/>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91589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872848" y="3389419"/>
            <a:ext cx="2376532" cy="87719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1605865" y="4266619"/>
            <a:ext cx="2643515" cy="472757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76147" y="3384506"/>
            <a:ext cx="2375410" cy="87719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4409575" y="4261705"/>
            <a:ext cx="2641984" cy="472757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422651" y="1199182"/>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3072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608167" y="950034"/>
            <a:ext cx="5447530" cy="1949799"/>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41987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53531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05865" y="679045"/>
            <a:ext cx="2173972" cy="1486164"/>
          </a:xfrm>
        </p:spPr>
        <p:txBody>
          <a:bodyPr anchor="b"/>
          <a:lstStyle>
            <a:lvl1pPr algn="l">
              <a:defRPr sz="1653" b="0"/>
            </a:lvl1pPr>
          </a:lstStyle>
          <a:p>
            <a:r>
              <a:rPr lang="fr-FR"/>
              <a:t>Modifiez le style du titre</a:t>
            </a:r>
            <a:endParaRPr lang="en-US" dirty="0"/>
          </a:p>
        </p:txBody>
      </p:sp>
      <p:sp>
        <p:nvSpPr>
          <p:cNvPr id="3" name="Content Placeholder 2"/>
          <p:cNvSpPr>
            <a:spLocks noGrp="1"/>
          </p:cNvSpPr>
          <p:nvPr>
            <p:ph idx="1"/>
          </p:nvPr>
        </p:nvSpPr>
        <p:spPr>
          <a:xfrm>
            <a:off x="3921618" y="679047"/>
            <a:ext cx="3134079" cy="8242777"/>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605865" y="2433444"/>
            <a:ext cx="2173972" cy="6488375"/>
          </a:xfrm>
        </p:spPr>
        <p:txBody>
          <a:bodyPr/>
          <a:lstStyle>
            <a:lvl1pPr marL="0" indent="0">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fr-FR"/>
              <a:t>Modifier les styles du texte du masque</a:t>
            </a:r>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108259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33240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05865" y="7307580"/>
            <a:ext cx="5449832" cy="862701"/>
          </a:xfrm>
        </p:spPr>
        <p:txBody>
          <a:bodyPr anchor="b">
            <a:normAutofit/>
          </a:bodyPr>
          <a:lstStyle>
            <a:lvl1pPr algn="l">
              <a:defRPr sz="1984" b="0"/>
            </a:lvl1pPr>
          </a:lstStyle>
          <a:p>
            <a:r>
              <a:rPr lang="fr-FR"/>
              <a:t>Modifiez le style du titre</a:t>
            </a:r>
            <a:endParaRPr lang="en-US" dirty="0"/>
          </a:p>
        </p:txBody>
      </p:sp>
      <p:sp>
        <p:nvSpPr>
          <p:cNvPr id="3" name="Picture Placeholder 2"/>
          <p:cNvSpPr>
            <a:spLocks noGrp="1" noChangeAspect="1"/>
          </p:cNvSpPr>
          <p:nvPr>
            <p:ph type="pic" idx="1"/>
          </p:nvPr>
        </p:nvSpPr>
        <p:spPr>
          <a:xfrm>
            <a:off x="1605865" y="966558"/>
            <a:ext cx="5449832" cy="5868121"/>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fr-FR"/>
              <a:t>Cliquez sur l'icône pour ajouter une image</a:t>
            </a:r>
            <a:endParaRPr lang="en-US" dirty="0"/>
          </a:p>
        </p:txBody>
      </p:sp>
      <p:sp>
        <p:nvSpPr>
          <p:cNvPr id="4" name="Text Placeholder 3"/>
          <p:cNvSpPr>
            <a:spLocks noGrp="1"/>
          </p:cNvSpPr>
          <p:nvPr>
            <p:ph type="body" sz="half" idx="2"/>
          </p:nvPr>
        </p:nvSpPr>
        <p:spPr>
          <a:xfrm>
            <a:off x="1605865" y="8170281"/>
            <a:ext cx="5449832" cy="751539"/>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fr-FR"/>
              <a:t>Modifier les styles du texte du masque</a:t>
            </a:r>
          </a:p>
        </p:txBody>
      </p:sp>
      <p:sp>
        <p:nvSpPr>
          <p:cNvPr id="5" name="Date Placeholder 4"/>
          <p:cNvSpPr>
            <a:spLocks noGrp="1"/>
          </p:cNvSpPr>
          <p:nvPr>
            <p:ph type="dt" sz="half" idx="10"/>
          </p:nvPr>
        </p:nvSpPr>
        <p:spPr/>
        <p:txBody>
          <a:bodyPr/>
          <a:lstStyle/>
          <a:p>
            <a:fld id="{86110FC7-EA94-48E2-922B-6FC4FFBAFBAD}" type="datetimeFigureOut">
              <a:rPr lang="fr-FR" smtClean="0"/>
              <a:pPr/>
              <a:t>26/07/2019</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7475116"/>
            <a:ext cx="1123002" cy="773297"/>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585368"/>
            <a:ext cx="483622" cy="555801"/>
          </a:xfrm>
        </p:spPr>
        <p:txBody>
          <a:bodyPr/>
          <a:lstStyle/>
          <a:p>
            <a:fld id="{C8FF4C27-B633-43A7-8B84-3D4A32A7F03F}" type="slidenum">
              <a:rPr lang="fr-FR" smtClean="0"/>
              <a:pPr/>
              <a:t>‹N°›</a:t>
            </a:fld>
            <a:endParaRPr lang="fr-FR"/>
          </a:p>
        </p:txBody>
      </p:sp>
    </p:spTree>
    <p:extLst>
      <p:ext uri="{BB962C8B-B14F-4D97-AF65-F5344CB8AC3E}">
        <p14:creationId xmlns:p14="http://schemas.microsoft.com/office/powerpoint/2010/main" val="254890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47980"/>
            <a:ext cx="1637930" cy="10105467"/>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6883" y="434"/>
            <a:ext cx="1614014" cy="10431740"/>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51194" cy="104394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8167" y="950034"/>
            <a:ext cx="5447530" cy="1949799"/>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605865" y="3247813"/>
            <a:ext cx="5449832" cy="591566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425724" y="9338969"/>
            <a:ext cx="633594" cy="563483"/>
          </a:xfrm>
          <a:prstGeom prst="rect">
            <a:avLst/>
          </a:prstGeom>
        </p:spPr>
        <p:txBody>
          <a:bodyPr vert="horz" lIns="91440" tIns="45720" rIns="91440" bIns="45720" rtlCol="0" anchor="ctr"/>
          <a:lstStyle>
            <a:lvl1pPr algn="r">
              <a:defRPr sz="744">
                <a:solidFill>
                  <a:schemeClr val="tx1">
                    <a:tint val="75000"/>
                  </a:schemeClr>
                </a:solidFill>
              </a:defRPr>
            </a:lvl1pPr>
          </a:lstStyle>
          <a:p>
            <a:fld id="{86110FC7-EA94-48E2-922B-6FC4FFBAFBAD}" type="datetimeFigureOut">
              <a:rPr lang="fr-FR" smtClean="0"/>
              <a:pPr/>
              <a:t>26/07/2019</a:t>
            </a:fld>
            <a:endParaRPr lang="fr-FR"/>
          </a:p>
        </p:txBody>
      </p:sp>
      <p:sp>
        <p:nvSpPr>
          <p:cNvPr id="5" name="Footer Placeholder 4"/>
          <p:cNvSpPr>
            <a:spLocks noGrp="1"/>
          </p:cNvSpPr>
          <p:nvPr>
            <p:ph type="ftr" sz="quarter" idx="3"/>
          </p:nvPr>
        </p:nvSpPr>
        <p:spPr>
          <a:xfrm>
            <a:off x="1605865" y="9340066"/>
            <a:ext cx="4726027" cy="555801"/>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422651" y="1199182"/>
            <a:ext cx="483622" cy="555801"/>
          </a:xfrm>
          <a:prstGeom prst="rect">
            <a:avLst/>
          </a:prstGeom>
        </p:spPr>
        <p:txBody>
          <a:bodyPr vert="horz" lIns="91440" tIns="45720" rIns="91440" bIns="45720" rtlCol="0" anchor="ctr"/>
          <a:lstStyle>
            <a:lvl1pPr algn="r">
              <a:defRPr sz="1653">
                <a:solidFill>
                  <a:srgbClr val="FEFFFF"/>
                </a:solidFill>
              </a:defRPr>
            </a:lvl1pPr>
          </a:lstStyle>
          <a:p>
            <a:fld id="{C8FF4C27-B633-43A7-8B84-3D4A32A7F03F}" type="slidenum">
              <a:rPr lang="fr-FR" smtClean="0"/>
              <a:pPr/>
              <a:t>‹N°›</a:t>
            </a:fld>
            <a:endParaRPr lang="fr-FR"/>
          </a:p>
        </p:txBody>
      </p:sp>
    </p:spTree>
    <p:extLst>
      <p:ext uri="{BB962C8B-B14F-4D97-AF65-F5344CB8AC3E}">
        <p14:creationId xmlns:p14="http://schemas.microsoft.com/office/powerpoint/2010/main" val="155088540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377967" rtl="0" eaLnBrk="1" latinLnBrk="0" hangingPunct="1">
        <a:spcBef>
          <a:spcPct val="0"/>
        </a:spcBef>
        <a:buNone/>
        <a:defRPr sz="2976"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3475" indent="-283475" algn="l" defTabSz="377967" rtl="0" eaLnBrk="1" latinLnBrk="0" hangingPunct="1">
        <a:spcBef>
          <a:spcPts val="827"/>
        </a:spcBef>
        <a:spcAft>
          <a:spcPts val="0"/>
        </a:spcAft>
        <a:buClr>
          <a:schemeClr val="accent1"/>
        </a:buClr>
        <a:buFont typeface="Wingdings 3" charset="2"/>
        <a:buChar char=""/>
        <a:defRPr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Font typeface="Wingdings 3" charset="2"/>
        <a:buChar char=""/>
        <a:defRPr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sz="1488" kern="1200">
          <a:solidFill>
            <a:schemeClr val="tx1"/>
          </a:solidFill>
          <a:latin typeface="+mn-lt"/>
          <a:ea typeface="+mn-ea"/>
          <a:cs typeface="+mn-cs"/>
        </a:defRPr>
      </a:lvl1pPr>
      <a:lvl2pPr marL="377967" algn="l" defTabSz="377967" rtl="0" eaLnBrk="1" latinLnBrk="0" hangingPunct="1">
        <a:defRPr sz="1488" kern="1200">
          <a:solidFill>
            <a:schemeClr val="tx1"/>
          </a:solidFill>
          <a:latin typeface="+mn-lt"/>
          <a:ea typeface="+mn-ea"/>
          <a:cs typeface="+mn-cs"/>
        </a:defRPr>
      </a:lvl2pPr>
      <a:lvl3pPr marL="755934" algn="l" defTabSz="377967" rtl="0" eaLnBrk="1" latinLnBrk="0" hangingPunct="1">
        <a:defRPr sz="1488" kern="1200">
          <a:solidFill>
            <a:schemeClr val="tx1"/>
          </a:solidFill>
          <a:latin typeface="+mn-lt"/>
          <a:ea typeface="+mn-ea"/>
          <a:cs typeface="+mn-cs"/>
        </a:defRPr>
      </a:lvl3pPr>
      <a:lvl4pPr marL="1133902" algn="l" defTabSz="377967" rtl="0" eaLnBrk="1" latinLnBrk="0" hangingPunct="1">
        <a:defRPr sz="1488" kern="1200">
          <a:solidFill>
            <a:schemeClr val="tx1"/>
          </a:solidFill>
          <a:latin typeface="+mn-lt"/>
          <a:ea typeface="+mn-ea"/>
          <a:cs typeface="+mn-cs"/>
        </a:defRPr>
      </a:lvl4pPr>
      <a:lvl5pPr marL="1511869" algn="l" defTabSz="377967" rtl="0" eaLnBrk="1" latinLnBrk="0" hangingPunct="1">
        <a:defRPr sz="1488" kern="1200">
          <a:solidFill>
            <a:schemeClr val="tx1"/>
          </a:solidFill>
          <a:latin typeface="+mn-lt"/>
          <a:ea typeface="+mn-ea"/>
          <a:cs typeface="+mn-cs"/>
        </a:defRPr>
      </a:lvl5pPr>
      <a:lvl6pPr marL="1889836" algn="l" defTabSz="377967" rtl="0" eaLnBrk="1" latinLnBrk="0" hangingPunct="1">
        <a:defRPr sz="1488" kern="1200">
          <a:solidFill>
            <a:schemeClr val="tx1"/>
          </a:solidFill>
          <a:latin typeface="+mn-lt"/>
          <a:ea typeface="+mn-ea"/>
          <a:cs typeface="+mn-cs"/>
        </a:defRPr>
      </a:lvl6pPr>
      <a:lvl7pPr marL="2267803" algn="l" defTabSz="377967" rtl="0" eaLnBrk="1" latinLnBrk="0" hangingPunct="1">
        <a:defRPr sz="1488" kern="1200">
          <a:solidFill>
            <a:schemeClr val="tx1"/>
          </a:solidFill>
          <a:latin typeface="+mn-lt"/>
          <a:ea typeface="+mn-ea"/>
          <a:cs typeface="+mn-cs"/>
        </a:defRPr>
      </a:lvl7pPr>
      <a:lvl8pPr marL="2645771" algn="l" defTabSz="377967" rtl="0" eaLnBrk="1" latinLnBrk="0" hangingPunct="1">
        <a:defRPr sz="1488" kern="1200">
          <a:solidFill>
            <a:schemeClr val="tx1"/>
          </a:solidFill>
          <a:latin typeface="+mn-lt"/>
          <a:ea typeface="+mn-ea"/>
          <a:cs typeface="+mn-cs"/>
        </a:defRPr>
      </a:lvl8pPr>
      <a:lvl9pPr marL="3023738" algn="l" defTabSz="377967"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ZoneTexte 8"/>
          <p:cNvSpPr txBox="1"/>
          <p:nvPr/>
        </p:nvSpPr>
        <p:spPr>
          <a:xfrm>
            <a:off x="2614575" y="271245"/>
            <a:ext cx="4281055" cy="523220"/>
          </a:xfrm>
          <a:prstGeom prst="rect">
            <a:avLst/>
          </a:prstGeom>
          <a:noFill/>
          <a:ln w="57150">
            <a:noFill/>
          </a:ln>
        </p:spPr>
        <p:txBody>
          <a:bodyPr wrap="square" rtlCol="0">
            <a:spAutoFit/>
          </a:bodyPr>
          <a:lstStyle/>
          <a:p>
            <a:r>
              <a:rPr lang="fr-FR" sz="2800" dirty="0">
                <a:solidFill>
                  <a:srgbClr val="B20A15"/>
                </a:solidFill>
                <a:latin typeface="Arial Black" panose="020B0A04020102020204" pitchFamily="34" charset="0"/>
              </a:rPr>
              <a:t>AIDE A DOMICILE</a:t>
            </a:r>
          </a:p>
        </p:txBody>
      </p:sp>
      <p:sp>
        <p:nvSpPr>
          <p:cNvPr id="12" name="ZoneTexte 11"/>
          <p:cNvSpPr txBox="1"/>
          <p:nvPr/>
        </p:nvSpPr>
        <p:spPr>
          <a:xfrm>
            <a:off x="396296" y="945419"/>
            <a:ext cx="6661795" cy="1046440"/>
          </a:xfrm>
          <a:prstGeom prst="rect">
            <a:avLst/>
          </a:prstGeom>
          <a:noFill/>
        </p:spPr>
        <p:txBody>
          <a:bodyPr wrap="square" rtlCol="0">
            <a:spAutoFit/>
          </a:bodyPr>
          <a:lstStyle/>
          <a:p>
            <a:r>
              <a:rPr lang="fr-FR" sz="1300" dirty="0"/>
              <a:t>Nos auxiliaires de vie sociale et nos aides à domicile sont à votre disposition 7 jours sur 7, dimanches et jours fériés.</a:t>
            </a:r>
          </a:p>
          <a:p>
            <a:endParaRPr lang="fr-FR" sz="1000" dirty="0"/>
          </a:p>
          <a:p>
            <a:r>
              <a:rPr lang="fr-FR" sz="1300" dirty="0"/>
              <a:t>Elles interviennent à votre domicile pour vous aider à accomplir les gestes de la vie quotidienne et remédier à la perte d’autonomie.</a:t>
            </a:r>
          </a:p>
        </p:txBody>
      </p:sp>
      <p:sp>
        <p:nvSpPr>
          <p:cNvPr id="13" name="ZoneTexte 12"/>
          <p:cNvSpPr txBox="1"/>
          <p:nvPr/>
        </p:nvSpPr>
        <p:spPr>
          <a:xfrm>
            <a:off x="396296" y="2137836"/>
            <a:ext cx="4040188" cy="1692771"/>
          </a:xfrm>
          <a:prstGeom prst="rect">
            <a:avLst/>
          </a:prstGeom>
          <a:noFill/>
        </p:spPr>
        <p:txBody>
          <a:bodyPr wrap="square" rtlCol="0">
            <a:spAutoFit/>
          </a:bodyPr>
          <a:lstStyle/>
          <a:p>
            <a:r>
              <a:rPr lang="fr-FR" sz="1300" b="1" u="sng" dirty="0"/>
              <a:t>Nos intervenantes assurent:</a:t>
            </a:r>
          </a:p>
          <a:p>
            <a:endParaRPr lang="fr-FR" sz="1300" b="1" u="sng" dirty="0"/>
          </a:p>
          <a:p>
            <a:pPr marL="285750" indent="-285750">
              <a:buFont typeface="Arial" panose="020B0604020202020204" pitchFamily="34" charset="0"/>
              <a:buChar char="•"/>
            </a:pPr>
            <a:r>
              <a:rPr lang="fr-FR" sz="1300" dirty="0"/>
              <a:t>l’aide à la toilette</a:t>
            </a:r>
          </a:p>
          <a:p>
            <a:pPr marL="285750" indent="-285750">
              <a:buFont typeface="Arial" panose="020B0604020202020204" pitchFamily="34" charset="0"/>
              <a:buChar char="•"/>
            </a:pPr>
            <a:r>
              <a:rPr lang="fr-FR" sz="1300" dirty="0"/>
              <a:t>l’aide à l’habillage et au déshabillage</a:t>
            </a:r>
          </a:p>
          <a:p>
            <a:pPr marL="285750" indent="-285750">
              <a:buFont typeface="Arial" panose="020B0604020202020204" pitchFamily="34" charset="0"/>
              <a:buChar char="•"/>
            </a:pPr>
            <a:r>
              <a:rPr lang="fr-FR" sz="1300" dirty="0"/>
              <a:t>la préparation et la prise des repas</a:t>
            </a:r>
          </a:p>
          <a:p>
            <a:pPr marL="285750" indent="-285750">
              <a:buFont typeface="Arial" panose="020B0604020202020204" pitchFamily="34" charset="0"/>
              <a:buChar char="•"/>
            </a:pPr>
            <a:r>
              <a:rPr lang="fr-FR" sz="1300" dirty="0"/>
              <a:t>les courses</a:t>
            </a:r>
          </a:p>
          <a:p>
            <a:pPr marL="285750" indent="-285750">
              <a:buFont typeface="Arial" panose="020B0604020202020204" pitchFamily="34" charset="0"/>
              <a:buChar char="•"/>
            </a:pPr>
            <a:endParaRPr lang="fr-FR" sz="1300" b="1" dirty="0"/>
          </a:p>
          <a:p>
            <a:endParaRPr lang="fr-FR" sz="1300" dirty="0"/>
          </a:p>
        </p:txBody>
      </p:sp>
      <p:sp>
        <p:nvSpPr>
          <p:cNvPr id="14" name="ZoneTexte 13"/>
          <p:cNvSpPr txBox="1"/>
          <p:nvPr/>
        </p:nvSpPr>
        <p:spPr>
          <a:xfrm>
            <a:off x="4262674" y="2490504"/>
            <a:ext cx="3013363" cy="1092607"/>
          </a:xfrm>
          <a:prstGeom prst="rect">
            <a:avLst/>
          </a:prstGeom>
          <a:noFill/>
        </p:spPr>
        <p:txBody>
          <a:bodyPr wrap="square" rtlCol="0">
            <a:spAutoFit/>
          </a:bodyPr>
          <a:lstStyle/>
          <a:p>
            <a:pPr marL="285750" indent="-285750">
              <a:buFont typeface="Arial" panose="020B0604020202020204" pitchFamily="34" charset="0"/>
              <a:buChar char="•"/>
            </a:pPr>
            <a:r>
              <a:rPr lang="fr-FR" sz="1300" dirty="0"/>
              <a:t>l’aide au transfert</a:t>
            </a:r>
          </a:p>
          <a:p>
            <a:pPr marL="285750" indent="-285750">
              <a:buFont typeface="Arial" panose="020B0604020202020204" pitchFamily="34" charset="0"/>
              <a:buChar char="•"/>
            </a:pPr>
            <a:r>
              <a:rPr lang="fr-FR" sz="1300" dirty="0"/>
              <a:t>l’entretien courant de la maison</a:t>
            </a:r>
          </a:p>
          <a:p>
            <a:pPr marL="285750" indent="-285750">
              <a:buFont typeface="Arial" panose="020B0604020202020204" pitchFamily="34" charset="0"/>
              <a:buChar char="•"/>
            </a:pPr>
            <a:r>
              <a:rPr lang="fr-FR" sz="1300" dirty="0"/>
              <a:t>Accompagnement à l’extérieur </a:t>
            </a:r>
          </a:p>
        </p:txBody>
      </p:sp>
      <p:sp>
        <p:nvSpPr>
          <p:cNvPr id="15" name="ZoneTexte 14"/>
          <p:cNvSpPr txBox="1"/>
          <p:nvPr/>
        </p:nvSpPr>
        <p:spPr>
          <a:xfrm>
            <a:off x="396297" y="3956343"/>
            <a:ext cx="6787146" cy="492443"/>
          </a:xfrm>
          <a:prstGeom prst="rect">
            <a:avLst/>
          </a:prstGeom>
          <a:noFill/>
        </p:spPr>
        <p:txBody>
          <a:bodyPr wrap="square" rtlCol="0">
            <a:spAutoFit/>
          </a:bodyPr>
          <a:lstStyle/>
          <a:p>
            <a:pPr marL="285750" indent="-285750">
              <a:buFont typeface="Arial" panose="020B0604020202020204" pitchFamily="34" charset="0"/>
              <a:buChar char="•"/>
            </a:pPr>
            <a:r>
              <a:rPr lang="fr-FR" sz="1300" dirty="0"/>
              <a:t>sensibilisées aux différents problèmes que peuvent rencontrer le public fragile.</a:t>
            </a:r>
          </a:p>
          <a:p>
            <a:pPr marL="285750" indent="-285750">
              <a:buFont typeface="Arial" panose="020B0604020202020204" pitchFamily="34" charset="0"/>
              <a:buChar char="•"/>
            </a:pPr>
            <a:r>
              <a:rPr lang="fr-FR" sz="1300" dirty="0"/>
              <a:t>qualifiées pour vous apporter un confort de vie et une sécurité.</a:t>
            </a:r>
          </a:p>
        </p:txBody>
      </p:sp>
      <p:sp>
        <p:nvSpPr>
          <p:cNvPr id="16" name="Rectangle 15"/>
          <p:cNvSpPr/>
          <p:nvPr/>
        </p:nvSpPr>
        <p:spPr>
          <a:xfrm>
            <a:off x="396296" y="3573157"/>
            <a:ext cx="2095445" cy="292388"/>
          </a:xfrm>
          <a:prstGeom prst="rect">
            <a:avLst/>
          </a:prstGeom>
        </p:spPr>
        <p:txBody>
          <a:bodyPr wrap="none">
            <a:spAutoFit/>
          </a:bodyPr>
          <a:lstStyle/>
          <a:p>
            <a:r>
              <a:rPr lang="fr-FR" sz="1300" b="1" u="sng" dirty="0"/>
              <a:t>Nos intervenantes sont: </a:t>
            </a:r>
          </a:p>
        </p:txBody>
      </p:sp>
      <p:sp>
        <p:nvSpPr>
          <p:cNvPr id="22" name="ZoneTexte 21"/>
          <p:cNvSpPr txBox="1"/>
          <p:nvPr/>
        </p:nvSpPr>
        <p:spPr>
          <a:xfrm>
            <a:off x="488890" y="4542027"/>
            <a:ext cx="6787147" cy="692497"/>
          </a:xfrm>
          <a:prstGeom prst="rect">
            <a:avLst/>
          </a:prstGeom>
          <a:noFill/>
        </p:spPr>
        <p:txBody>
          <a:bodyPr wrap="square" rtlCol="0">
            <a:spAutoFit/>
          </a:bodyPr>
          <a:lstStyle/>
          <a:p>
            <a:r>
              <a:rPr lang="fr-FR" sz="1300" dirty="0"/>
              <a:t>Ainsi, elles apportent un soutien moral et social important. Elles mettent tout en œuvre pour stimuler la personne, lui assurer une vie relationnelle et sociale, cela dans le but de lutter contre l’isolement et de maintenir un retour à l’autonomie.</a:t>
            </a:r>
          </a:p>
        </p:txBody>
      </p:sp>
      <p:sp>
        <p:nvSpPr>
          <p:cNvPr id="23" name="ZoneTexte 22"/>
          <p:cNvSpPr txBox="1"/>
          <p:nvPr/>
        </p:nvSpPr>
        <p:spPr>
          <a:xfrm>
            <a:off x="1975308" y="5358964"/>
            <a:ext cx="3837435" cy="292388"/>
          </a:xfrm>
          <a:prstGeom prst="rect">
            <a:avLst/>
          </a:prstGeom>
          <a:noFill/>
        </p:spPr>
        <p:txBody>
          <a:bodyPr wrap="square" rtlCol="0">
            <a:spAutoFit/>
          </a:bodyPr>
          <a:lstStyle/>
          <a:p>
            <a:r>
              <a:rPr lang="fr-FR" sz="1300" b="1" u="sng" dirty="0">
                <a:solidFill>
                  <a:srgbClr val="B20A15"/>
                </a:solidFill>
              </a:rPr>
              <a:t>Tarif des prestations au 1</a:t>
            </a:r>
            <a:r>
              <a:rPr lang="fr-FR" sz="1300" b="1" u="sng" baseline="30000" dirty="0">
                <a:solidFill>
                  <a:srgbClr val="B20A15"/>
                </a:solidFill>
              </a:rPr>
              <a:t>er</a:t>
            </a:r>
            <a:r>
              <a:rPr lang="fr-FR" sz="1300" b="1" u="sng" dirty="0">
                <a:solidFill>
                  <a:srgbClr val="B20A15"/>
                </a:solidFill>
              </a:rPr>
              <a:t> janvier 2019</a:t>
            </a:r>
          </a:p>
        </p:txBody>
      </p:sp>
      <p:graphicFrame>
        <p:nvGraphicFramePr>
          <p:cNvPr id="24" name="Tableau 23"/>
          <p:cNvGraphicFramePr>
            <a:graphicFrameLocks noGrp="1"/>
          </p:cNvGraphicFramePr>
          <p:nvPr>
            <p:extLst>
              <p:ext uri="{D42A27DB-BD31-4B8C-83A1-F6EECF244321}">
                <p14:modId xmlns:p14="http://schemas.microsoft.com/office/powerpoint/2010/main" val="1177892586"/>
              </p:ext>
            </p:extLst>
          </p:nvPr>
        </p:nvGraphicFramePr>
        <p:xfrm>
          <a:off x="546100" y="5700624"/>
          <a:ext cx="6591047" cy="2754097"/>
        </p:xfrm>
        <a:graphic>
          <a:graphicData uri="http://schemas.openxmlformats.org/drawingml/2006/table">
            <a:tbl>
              <a:tblPr firstRow="1" bandRow="1">
                <a:tableStyleId>{5C22544A-7EE6-4342-B048-85BDC9FD1C3A}</a:tableStyleId>
              </a:tblPr>
              <a:tblGrid>
                <a:gridCol w="2186477">
                  <a:extLst>
                    <a:ext uri="{9D8B030D-6E8A-4147-A177-3AD203B41FA5}">
                      <a16:colId xmlns:a16="http://schemas.microsoft.com/office/drawing/2014/main" val="2819883140"/>
                    </a:ext>
                  </a:extLst>
                </a:gridCol>
                <a:gridCol w="2660406">
                  <a:extLst>
                    <a:ext uri="{9D8B030D-6E8A-4147-A177-3AD203B41FA5}">
                      <a16:colId xmlns:a16="http://schemas.microsoft.com/office/drawing/2014/main" val="22154001"/>
                    </a:ext>
                  </a:extLst>
                </a:gridCol>
                <a:gridCol w="1744164">
                  <a:extLst>
                    <a:ext uri="{9D8B030D-6E8A-4147-A177-3AD203B41FA5}">
                      <a16:colId xmlns:a16="http://schemas.microsoft.com/office/drawing/2014/main" val="3402235187"/>
                    </a:ext>
                  </a:extLst>
                </a:gridCol>
              </a:tblGrid>
              <a:tr h="789608">
                <a:tc>
                  <a:txBody>
                    <a:bodyPr/>
                    <a:lstStyle/>
                    <a:p>
                      <a:r>
                        <a:rPr lang="fr-FR" sz="1500" dirty="0"/>
                        <a:t>Financeurs </a:t>
                      </a:r>
                    </a:p>
                    <a:p>
                      <a:endParaRPr lang="fr-FR" sz="1500" dirty="0"/>
                    </a:p>
                    <a:p>
                      <a:endParaRPr lang="fr-FR" sz="1500" dirty="0"/>
                    </a:p>
                  </a:txBody>
                  <a:tcPr>
                    <a:lnL w="12700" cmpd="sng">
                      <a:noFill/>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500" dirty="0"/>
                        <a:t>Plafond</a:t>
                      </a:r>
                      <a:r>
                        <a:rPr lang="fr-FR" sz="1500" baseline="0" dirty="0"/>
                        <a:t> prestataire (en fonction des ressources du bénéficiaire)</a:t>
                      </a:r>
                      <a:endParaRPr lang="fr-FR" sz="1500" dirty="0"/>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500" dirty="0"/>
                        <a:t>Mandataires *</a:t>
                      </a:r>
                    </a:p>
                  </a:txBody>
                  <a:tcPr>
                    <a:lnL w="127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6431447"/>
                  </a:ext>
                </a:extLst>
              </a:tr>
              <a:tr h="389798">
                <a:tc>
                  <a:txBody>
                    <a:bodyPr/>
                    <a:lstStyle/>
                    <a:p>
                      <a:r>
                        <a:rPr lang="fr-FR" sz="1400" dirty="0"/>
                        <a:t>APA</a:t>
                      </a:r>
                    </a:p>
                  </a:txBody>
                  <a:tcP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300" dirty="0"/>
                        <a:t>21,39€ au 01/04/2019</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300" dirty="0"/>
                        <a:t>Selon les revenus du bénéficiaire</a:t>
                      </a:r>
                    </a:p>
                  </a:txBody>
                  <a:tcPr>
                    <a:lnL w="127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8919790"/>
                  </a:ext>
                </a:extLst>
              </a:tr>
              <a:tr h="274732">
                <a:tc>
                  <a:txBody>
                    <a:bodyPr/>
                    <a:lstStyle/>
                    <a:p>
                      <a:r>
                        <a:rPr lang="fr-FR" sz="1400" dirty="0"/>
                        <a:t>PCH</a:t>
                      </a:r>
                    </a:p>
                  </a:txBody>
                  <a:tcPr>
                    <a:lnL w="12700" cmpd="sng">
                      <a:noFill/>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fr-FR" sz="1300" dirty="0"/>
                        <a:t>21,39€ (pris</a:t>
                      </a:r>
                      <a:r>
                        <a:rPr lang="fr-FR" sz="1300" baseline="0" dirty="0"/>
                        <a:t> en charge à 100% par le conseil départemental)</a:t>
                      </a:r>
                      <a:endParaRPr lang="fr-FR" sz="13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endParaRPr lang="fr-FR" sz="13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pattFill prst="pct30">
                      <a:fgClr>
                        <a:schemeClr val="accent1"/>
                      </a:fgClr>
                      <a:bgClr>
                        <a:schemeClr val="bg1"/>
                      </a:bgClr>
                    </a:pattFill>
                  </a:tcPr>
                </a:tc>
                <a:extLst>
                  <a:ext uri="{0D108BD9-81ED-4DB2-BD59-A6C34878D82A}">
                    <a16:rowId xmlns:a16="http://schemas.microsoft.com/office/drawing/2014/main" val="2769525430"/>
                  </a:ext>
                </a:extLst>
              </a:tr>
              <a:tr h="470969">
                <a:tc>
                  <a:txBody>
                    <a:bodyPr/>
                    <a:lstStyle/>
                    <a:p>
                      <a:r>
                        <a:rPr lang="fr-FR" sz="1400" dirty="0"/>
                        <a:t>CARSAT/CRAM</a:t>
                      </a:r>
                    </a:p>
                  </a:txBody>
                  <a:tcPr>
                    <a:lnL w="12700" cmpd="sng">
                      <a:noFill/>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fr-FR" sz="1300" dirty="0"/>
                        <a:t>20,80€</a:t>
                      </a:r>
                    </a:p>
                  </a:txBody>
                  <a:tcP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fr-FR"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682589594"/>
                  </a:ext>
                </a:extLst>
              </a:tr>
              <a:tr h="274732">
                <a:tc>
                  <a:txBody>
                    <a:bodyPr/>
                    <a:lstStyle/>
                    <a:p>
                      <a:r>
                        <a:rPr lang="fr-FR" sz="1400" dirty="0"/>
                        <a:t>Autres financeurs</a:t>
                      </a:r>
                      <a:r>
                        <a:rPr lang="fr-FR" sz="1400" baseline="0" dirty="0"/>
                        <a:t> et mutuelles</a:t>
                      </a:r>
                      <a:endParaRPr lang="fr-FR" sz="1400" dirty="0"/>
                    </a:p>
                  </a:txBody>
                  <a:tcPr>
                    <a:lnL w="12700" cmpd="sng">
                      <a:noFill/>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fr-FR" sz="1300" dirty="0"/>
                        <a:t>20,80€</a:t>
                      </a:r>
                    </a:p>
                  </a:txBody>
                  <a:tcPr>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fr-FR"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79010238"/>
                  </a:ext>
                </a:extLst>
              </a:tr>
            </a:tbl>
          </a:graphicData>
        </a:graphic>
      </p:graphicFrame>
      <p:sp>
        <p:nvSpPr>
          <p:cNvPr id="31" name="ZoneTexte 30"/>
          <p:cNvSpPr txBox="1"/>
          <p:nvPr/>
        </p:nvSpPr>
        <p:spPr>
          <a:xfrm>
            <a:off x="998845" y="8572914"/>
            <a:ext cx="5977153" cy="492443"/>
          </a:xfrm>
          <a:prstGeom prst="rect">
            <a:avLst/>
          </a:prstGeom>
          <a:noFill/>
        </p:spPr>
        <p:txBody>
          <a:bodyPr wrap="square" rtlCol="0">
            <a:spAutoFit/>
          </a:bodyPr>
          <a:lstStyle/>
          <a:p>
            <a:r>
              <a:rPr lang="fr-FR" sz="1300" dirty="0"/>
              <a:t>*en mode prestataire: pas de frais de dossier</a:t>
            </a:r>
          </a:p>
          <a:p>
            <a:r>
              <a:rPr lang="fr-FR" sz="1300" dirty="0"/>
              <a:t>*en mode mandataire: 1,40€ effectués pour les frais de gestion</a:t>
            </a:r>
          </a:p>
        </p:txBody>
      </p:sp>
      <p:pic>
        <p:nvPicPr>
          <p:cNvPr id="1025" name="Image 1024"/>
          <p:cNvPicPr>
            <a:picLocks noChangeAspect="1"/>
          </p:cNvPicPr>
          <p:nvPr/>
        </p:nvPicPr>
        <p:blipFill>
          <a:blip r:embed="rId2" cstate="print"/>
          <a:stretch>
            <a:fillRect/>
          </a:stretch>
        </p:blipFill>
        <p:spPr>
          <a:xfrm>
            <a:off x="396297" y="108993"/>
            <a:ext cx="1837871" cy="847725"/>
          </a:xfrm>
          <a:prstGeom prst="rect">
            <a:avLst/>
          </a:prstGeom>
        </p:spPr>
      </p:pic>
      <p:sp>
        <p:nvSpPr>
          <p:cNvPr id="1029" name="ZoneTexte 1028"/>
          <p:cNvSpPr txBox="1"/>
          <p:nvPr/>
        </p:nvSpPr>
        <p:spPr>
          <a:xfrm>
            <a:off x="770824" y="9092938"/>
            <a:ext cx="6661796" cy="1508105"/>
          </a:xfrm>
          <a:prstGeom prst="rect">
            <a:avLst/>
          </a:prstGeom>
          <a:noFill/>
        </p:spPr>
        <p:txBody>
          <a:bodyPr wrap="square" rtlCol="0">
            <a:spAutoFit/>
          </a:bodyPr>
          <a:lstStyle/>
          <a:p>
            <a:r>
              <a:rPr lang="fr-FR" sz="1300" b="1" dirty="0"/>
              <a:t>Un devis gratuit est établi pour toute prestation et/ou pour tout bénéficiaire sur simple demande</a:t>
            </a:r>
          </a:p>
          <a:p>
            <a:endParaRPr lang="fr-FR" sz="1300" b="1" dirty="0"/>
          </a:p>
          <a:p>
            <a:endParaRPr lang="fr-FR" sz="1300" b="1" dirty="0"/>
          </a:p>
          <a:p>
            <a:pPr lvl="0" defTabSz="377967">
              <a:defRPr/>
            </a:pPr>
            <a:r>
              <a:rPr lang="fr-FR" sz="1400" dirty="0"/>
              <a:t>   Numéro agrément : SAP/240200055 – Date autorisation : 29/08/2009</a:t>
            </a:r>
          </a:p>
          <a:p>
            <a:endParaRPr lang="fr-FR" sz="1300" b="1" dirty="0"/>
          </a:p>
          <a:p>
            <a:endParaRPr lang="fr-FR" sz="1300" b="1" dirty="0"/>
          </a:p>
        </p:txBody>
      </p:sp>
    </p:spTree>
    <p:extLst>
      <p:ext uri="{BB962C8B-B14F-4D97-AF65-F5344CB8AC3E}">
        <p14:creationId xmlns:p14="http://schemas.microsoft.com/office/powerpoint/2010/main" val="396849058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100</TotalTime>
  <Words>264</Words>
  <Application>Microsoft Office PowerPoint</Application>
  <PresentationFormat>Personnalisé</PresentationFormat>
  <Paragraphs>36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Century Gothic</vt:lpstr>
      <vt:lpstr>Wingdings 3</vt:lpstr>
      <vt:lpstr>Brin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SIVOM</dc:creator>
  <cp:lastModifiedBy>sandrine</cp:lastModifiedBy>
  <cp:revision>19</cp:revision>
  <cp:lastPrinted>2019-05-07T08:58:32Z</cp:lastPrinted>
  <dcterms:created xsi:type="dcterms:W3CDTF">2016-06-06T08:34:26Z</dcterms:created>
  <dcterms:modified xsi:type="dcterms:W3CDTF">2019-07-26T11:53:01Z</dcterms:modified>
</cp:coreProperties>
</file>